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  <p:sldMasterId id="2147483682" r:id="rId5"/>
    <p:sldMasterId id="2147483683" r:id="rId6"/>
  </p:sldMasterIdLst>
  <p:notesMasterIdLst>
    <p:notesMasterId r:id="rId22"/>
  </p:notesMasterIdLst>
  <p:sldIdLst>
    <p:sldId id="259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86" r:id="rId16"/>
    <p:sldId id="271" r:id="rId17"/>
    <p:sldId id="272" r:id="rId18"/>
    <p:sldId id="289" r:id="rId19"/>
    <p:sldId id="288" r:id="rId20"/>
    <p:sldId id="274" r:id="rId21"/>
  </p:sldIdLst>
  <p:sldSz cx="9144000" cy="5143500" type="screen16x9"/>
  <p:notesSz cx="6858000" cy="9144000"/>
  <p:embeddedFontLst>
    <p:embeddedFont>
      <p:font typeface="Chelsea Market" panose="020B0604020202020204" charset="0"/>
      <p:regular r:id="rId23"/>
    </p:embeddedFont>
    <p:embeddedFont>
      <p:font typeface="Comfortaa" panose="020B0604020202020204" charset="0"/>
      <p:regular r:id="rId24"/>
      <p:bold r:id="rId25"/>
    </p:embeddedFont>
    <p:embeddedFont>
      <p:font typeface="Happy Monkey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D07E4C8-D6C9-4B13-B7CE-420EEB987F10}">
          <p14:sldIdLst>
            <p14:sldId id="259"/>
            <p14:sldId id="260"/>
            <p14:sldId id="261"/>
            <p14:sldId id="262"/>
            <p14:sldId id="263"/>
            <p14:sldId id="264"/>
            <p14:sldId id="268"/>
            <p14:sldId id="269"/>
            <p14:sldId id="270"/>
            <p14:sldId id="286"/>
            <p14:sldId id="271"/>
            <p14:sldId id="272"/>
            <p14:sldId id="289"/>
            <p14:sldId id="288"/>
            <p14:sldId id="274"/>
          </p14:sldIdLst>
        </p14:section>
        <p14:section name="Untitled Section" id="{A0B97E3B-8A6E-43E8-AD91-A65B99C6E9F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na Johnson" initials="DJ" lastIdx="1" clrIdx="0">
    <p:extLst>
      <p:ext uri="{19B8F6BF-5375-455C-9EA6-DF929625EA0E}">
        <p15:presenceInfo xmlns:p15="http://schemas.microsoft.com/office/powerpoint/2012/main" userId="S::JOHNSDB@pwcs.edu::d2ecb0b8-c25f-4763-b506-406870035e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B27F7-2DE6-4F22-BFFC-64C7CB140216}" v="461" dt="2020-08-28T14:29:30.166"/>
    <p1510:client id="{50EC936B-2BBA-4537-95B5-3CA624FE501F}" v="4" dt="2020-08-28T13:20:34.492"/>
    <p1510:client id="{5A9C5BF2-E150-499E-B17A-9D1523369827}" v="19" dt="2020-09-02T16:56:13.494"/>
    <p1510:client id="{71C5007B-4414-4976-D4DD-E79AF115AA82}" v="18" dt="2020-08-28T13:23:36.027"/>
    <p1510:client id="{90CACAA8-4B5B-4A08-2B34-27778E528489}" v="11" dt="2020-08-28T14:13:31.659"/>
    <p1510:client id="{DD9BFD5D-142D-416B-8F86-8111CE56200E}" v="1" dt="2020-08-25T15:10:50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V. Brent" userId="S::brentrv@pwcs.edu::2b459617-d6ab-4454-89e2-08ecc92dc203" providerId="AD" clId="Web-{50DB27F7-2DE6-4F22-BFFC-64C7CB140216}"/>
    <pc:docChg chg="addSld delSld modSld sldOrd modSection">
      <pc:chgData name="Rachel V. Brent" userId="S::brentrv@pwcs.edu::2b459617-d6ab-4454-89e2-08ecc92dc203" providerId="AD" clId="Web-{50DB27F7-2DE6-4F22-BFFC-64C7CB140216}" dt="2020-08-28T14:29:30.166" v="447" actId="14100"/>
      <pc:docMkLst>
        <pc:docMk/>
      </pc:docMkLst>
      <pc:sldChg chg="modSp">
        <pc:chgData name="Rachel V. Brent" userId="S::brentrv@pwcs.edu::2b459617-d6ab-4454-89e2-08ecc92dc203" providerId="AD" clId="Web-{50DB27F7-2DE6-4F22-BFFC-64C7CB140216}" dt="2020-08-28T13:46:09.698" v="185" actId="20577"/>
        <pc:sldMkLst>
          <pc:docMk/>
          <pc:sldMk cId="0" sldId="264"/>
        </pc:sldMkLst>
        <pc:spChg chg="mod">
          <ac:chgData name="Rachel V. Brent" userId="S::brentrv@pwcs.edu::2b459617-d6ab-4454-89e2-08ecc92dc203" providerId="AD" clId="Web-{50DB27F7-2DE6-4F22-BFFC-64C7CB140216}" dt="2020-08-28T13:46:09.698" v="185" actId="20577"/>
          <ac:spMkLst>
            <pc:docMk/>
            <pc:sldMk cId="0" sldId="264"/>
            <ac:spMk id="253" creationId="{00000000-0000-0000-0000-000000000000}"/>
          </ac:spMkLst>
        </pc:spChg>
      </pc:sldChg>
      <pc:sldChg chg="addSp delSp modSp">
        <pc:chgData name="Rachel V. Brent" userId="S::brentrv@pwcs.edu::2b459617-d6ab-4454-89e2-08ecc92dc203" providerId="AD" clId="Web-{50DB27F7-2DE6-4F22-BFFC-64C7CB140216}" dt="2020-08-28T13:21:48.985" v="43" actId="1076"/>
        <pc:sldMkLst>
          <pc:docMk/>
          <pc:sldMk cId="0" sldId="268"/>
        </pc:sldMkLst>
        <pc:spChg chg="mod">
          <ac:chgData name="Rachel V. Brent" userId="S::brentrv@pwcs.edu::2b459617-d6ab-4454-89e2-08ecc92dc203" providerId="AD" clId="Web-{50DB27F7-2DE6-4F22-BFFC-64C7CB140216}" dt="2020-08-28T13:21:48.985" v="43" actId="1076"/>
          <ac:spMkLst>
            <pc:docMk/>
            <pc:sldMk cId="0" sldId="268"/>
            <ac:spMk id="282" creationId="{00000000-0000-0000-0000-000000000000}"/>
          </ac:spMkLst>
        </pc:spChg>
        <pc:spChg chg="mod">
          <ac:chgData name="Rachel V. Brent" userId="S::brentrv@pwcs.edu::2b459617-d6ab-4454-89e2-08ecc92dc203" providerId="AD" clId="Web-{50DB27F7-2DE6-4F22-BFFC-64C7CB140216}" dt="2020-08-28T13:21:41.875" v="42" actId="1076"/>
          <ac:spMkLst>
            <pc:docMk/>
            <pc:sldMk cId="0" sldId="268"/>
            <ac:spMk id="284" creationId="{00000000-0000-0000-0000-000000000000}"/>
          </ac:spMkLst>
        </pc:spChg>
        <pc:picChg chg="add del mod">
          <ac:chgData name="Rachel V. Brent" userId="S::brentrv@pwcs.edu::2b459617-d6ab-4454-89e2-08ecc92dc203" providerId="AD" clId="Web-{50DB27F7-2DE6-4F22-BFFC-64C7CB140216}" dt="2020-08-28T13:21:33.562" v="41"/>
          <ac:picMkLst>
            <pc:docMk/>
            <pc:sldMk cId="0" sldId="268"/>
            <ac:picMk id="2" creationId="{3023F739-4253-459A-9B07-4CCB9148AA36}"/>
          </ac:picMkLst>
        </pc:picChg>
        <pc:picChg chg="del">
          <ac:chgData name="Rachel V. Brent" userId="S::brentrv@pwcs.edu::2b459617-d6ab-4454-89e2-08ecc92dc203" providerId="AD" clId="Web-{50DB27F7-2DE6-4F22-BFFC-64C7CB140216}" dt="2020-08-28T13:13:28.851" v="0"/>
          <ac:picMkLst>
            <pc:docMk/>
            <pc:sldMk cId="0" sldId="268"/>
            <ac:picMk id="1026" creationId="{663D5CC3-8860-40A7-802F-9B1A728F67F3}"/>
          </ac:picMkLst>
        </pc:picChg>
      </pc:sldChg>
      <pc:sldChg chg="del">
        <pc:chgData name="Rachel V. Brent" userId="S::brentrv@pwcs.edu::2b459617-d6ab-4454-89e2-08ecc92dc203" providerId="AD" clId="Web-{50DB27F7-2DE6-4F22-BFFC-64C7CB140216}" dt="2020-08-28T13:34:16.248" v="44"/>
        <pc:sldMkLst>
          <pc:docMk/>
          <pc:sldMk cId="0" sldId="273"/>
        </pc:sldMkLst>
      </pc:sldChg>
      <pc:sldChg chg="addSp delSp modSp">
        <pc:chgData name="Rachel V. Brent" userId="S::brentrv@pwcs.edu::2b459617-d6ab-4454-89e2-08ecc92dc203" providerId="AD" clId="Web-{50DB27F7-2DE6-4F22-BFFC-64C7CB140216}" dt="2020-08-28T14:29:30.166" v="447" actId="14100"/>
        <pc:sldMkLst>
          <pc:docMk/>
          <pc:sldMk cId="0" sldId="274"/>
        </pc:sldMkLst>
        <pc:spChg chg="mod">
          <ac:chgData name="Rachel V. Brent" userId="S::brentrv@pwcs.edu::2b459617-d6ab-4454-89e2-08ecc92dc203" providerId="AD" clId="Web-{50DB27F7-2DE6-4F22-BFFC-64C7CB140216}" dt="2020-08-28T13:35:19.468" v="73" actId="20577"/>
          <ac:spMkLst>
            <pc:docMk/>
            <pc:sldMk cId="0" sldId="274"/>
            <ac:spMk id="334" creationId="{00000000-0000-0000-0000-000000000000}"/>
          </ac:spMkLst>
        </pc:spChg>
        <pc:picChg chg="add mod">
          <ac:chgData name="Rachel V. Brent" userId="S::brentrv@pwcs.edu::2b459617-d6ab-4454-89e2-08ecc92dc203" providerId="AD" clId="Web-{50DB27F7-2DE6-4F22-BFFC-64C7CB140216}" dt="2020-08-28T14:28:10.680" v="441" actId="14100"/>
          <ac:picMkLst>
            <pc:docMk/>
            <pc:sldMk cId="0" sldId="274"/>
            <ac:picMk id="2" creationId="{07E006CD-678E-48C1-933B-F3E844CE742E}"/>
          </ac:picMkLst>
        </pc:picChg>
        <pc:picChg chg="add mod">
          <ac:chgData name="Rachel V. Brent" userId="S::brentrv@pwcs.edu::2b459617-d6ab-4454-89e2-08ecc92dc203" providerId="AD" clId="Web-{50DB27F7-2DE6-4F22-BFFC-64C7CB140216}" dt="2020-08-28T14:29:30.166" v="447" actId="14100"/>
          <ac:picMkLst>
            <pc:docMk/>
            <pc:sldMk cId="0" sldId="274"/>
            <ac:picMk id="3" creationId="{4C23852F-86D6-4DD6-BE44-7A09783DD6F0}"/>
          </ac:picMkLst>
        </pc:picChg>
        <pc:picChg chg="del">
          <ac:chgData name="Rachel V. Brent" userId="S::brentrv@pwcs.edu::2b459617-d6ab-4454-89e2-08ecc92dc203" providerId="AD" clId="Web-{50DB27F7-2DE6-4F22-BFFC-64C7CB140216}" dt="2020-08-28T14:28:00.789" v="437"/>
          <ac:picMkLst>
            <pc:docMk/>
            <pc:sldMk cId="0" sldId="274"/>
            <ac:picMk id="336" creationId="{00000000-0000-0000-0000-000000000000}"/>
          </ac:picMkLst>
        </pc:picChg>
      </pc:sldChg>
      <pc:sldChg chg="del">
        <pc:chgData name="Rachel V. Brent" userId="S::brentrv@pwcs.edu::2b459617-d6ab-4454-89e2-08ecc92dc203" providerId="AD" clId="Web-{50DB27F7-2DE6-4F22-BFFC-64C7CB140216}" dt="2020-08-28T13:35:39.265" v="74"/>
        <pc:sldMkLst>
          <pc:docMk/>
          <pc:sldMk cId="0" sldId="275"/>
        </pc:sldMkLst>
      </pc:sldChg>
      <pc:sldChg chg="del">
        <pc:chgData name="Rachel V. Brent" userId="S::brentrv@pwcs.edu::2b459617-d6ab-4454-89e2-08ecc92dc203" providerId="AD" clId="Web-{50DB27F7-2DE6-4F22-BFFC-64C7CB140216}" dt="2020-08-28T13:35:51.062" v="75"/>
        <pc:sldMkLst>
          <pc:docMk/>
          <pc:sldMk cId="0" sldId="276"/>
        </pc:sldMkLst>
      </pc:sldChg>
      <pc:sldChg chg="del">
        <pc:chgData name="Rachel V. Brent" userId="S::brentrv@pwcs.edu::2b459617-d6ab-4454-89e2-08ecc92dc203" providerId="AD" clId="Web-{50DB27F7-2DE6-4F22-BFFC-64C7CB140216}" dt="2020-08-28T13:35:57.859" v="76"/>
        <pc:sldMkLst>
          <pc:docMk/>
          <pc:sldMk cId="0" sldId="277"/>
        </pc:sldMkLst>
      </pc:sldChg>
      <pc:sldChg chg="del">
        <pc:chgData name="Rachel V. Brent" userId="S::brentrv@pwcs.edu::2b459617-d6ab-4454-89e2-08ecc92dc203" providerId="AD" clId="Web-{50DB27F7-2DE6-4F22-BFFC-64C7CB140216}" dt="2020-08-28T13:36:01.297" v="77"/>
        <pc:sldMkLst>
          <pc:docMk/>
          <pc:sldMk cId="0" sldId="278"/>
        </pc:sldMkLst>
      </pc:sldChg>
      <pc:sldChg chg="del">
        <pc:chgData name="Rachel V. Brent" userId="S::brentrv@pwcs.edu::2b459617-d6ab-4454-89e2-08ecc92dc203" providerId="AD" clId="Web-{50DB27F7-2DE6-4F22-BFFC-64C7CB140216}" dt="2020-08-28T13:36:05.281" v="78"/>
        <pc:sldMkLst>
          <pc:docMk/>
          <pc:sldMk cId="0" sldId="279"/>
        </pc:sldMkLst>
      </pc:sldChg>
      <pc:sldChg chg="del">
        <pc:chgData name="Rachel V. Brent" userId="S::brentrv@pwcs.edu::2b459617-d6ab-4454-89e2-08ecc92dc203" providerId="AD" clId="Web-{50DB27F7-2DE6-4F22-BFFC-64C7CB140216}" dt="2020-08-28T13:36:08.922" v="79"/>
        <pc:sldMkLst>
          <pc:docMk/>
          <pc:sldMk cId="0" sldId="280"/>
        </pc:sldMkLst>
      </pc:sldChg>
      <pc:sldChg chg="delSp modSp">
        <pc:chgData name="Rachel V. Brent" userId="S::brentrv@pwcs.edu::2b459617-d6ab-4454-89e2-08ecc92dc203" providerId="AD" clId="Web-{50DB27F7-2DE6-4F22-BFFC-64C7CB140216}" dt="2020-08-28T13:50:45.219" v="227" actId="1076"/>
        <pc:sldMkLst>
          <pc:docMk/>
          <pc:sldMk cId="0" sldId="281"/>
        </pc:sldMkLst>
        <pc:spChg chg="mod">
          <ac:chgData name="Rachel V. Brent" userId="S::brentrv@pwcs.edu::2b459617-d6ab-4454-89e2-08ecc92dc203" providerId="AD" clId="Web-{50DB27F7-2DE6-4F22-BFFC-64C7CB140216}" dt="2020-08-28T13:50:45.219" v="227" actId="1076"/>
          <ac:spMkLst>
            <pc:docMk/>
            <pc:sldMk cId="0" sldId="281"/>
            <ac:spMk id="423" creationId="{00000000-0000-0000-0000-000000000000}"/>
          </ac:spMkLst>
        </pc:spChg>
        <pc:spChg chg="mod">
          <ac:chgData name="Rachel V. Brent" userId="S::brentrv@pwcs.edu::2b459617-d6ab-4454-89e2-08ecc92dc203" providerId="AD" clId="Web-{50DB27F7-2DE6-4F22-BFFC-64C7CB140216}" dt="2020-08-28T13:50:40.703" v="226" actId="1076"/>
          <ac:spMkLst>
            <pc:docMk/>
            <pc:sldMk cId="0" sldId="281"/>
            <ac:spMk id="425" creationId="{00000000-0000-0000-0000-000000000000}"/>
          </ac:spMkLst>
        </pc:spChg>
        <pc:picChg chg="del">
          <ac:chgData name="Rachel V. Brent" userId="S::brentrv@pwcs.edu::2b459617-d6ab-4454-89e2-08ecc92dc203" providerId="AD" clId="Web-{50DB27F7-2DE6-4F22-BFFC-64C7CB140216}" dt="2020-08-28T13:50:19.202" v="204"/>
          <ac:picMkLst>
            <pc:docMk/>
            <pc:sldMk cId="0" sldId="281"/>
            <ac:picMk id="1026" creationId="{02BE8ADB-F557-417D-BDE0-B4D615589B25}"/>
          </ac:picMkLst>
        </pc:picChg>
      </pc:sldChg>
      <pc:sldChg chg="del">
        <pc:chgData name="Rachel V. Brent" userId="S::brentrv@pwcs.edu::2b459617-d6ab-4454-89e2-08ecc92dc203" providerId="AD" clId="Web-{50DB27F7-2DE6-4F22-BFFC-64C7CB140216}" dt="2020-08-28T13:51:06.609" v="228"/>
        <pc:sldMkLst>
          <pc:docMk/>
          <pc:sldMk cId="0" sldId="282"/>
        </pc:sldMkLst>
      </pc:sldChg>
      <pc:sldChg chg="addSp delSp modSp">
        <pc:chgData name="Rachel V. Brent" userId="S::brentrv@pwcs.edu::2b459617-d6ab-4454-89e2-08ecc92dc203" providerId="AD" clId="Web-{50DB27F7-2DE6-4F22-BFFC-64C7CB140216}" dt="2020-08-28T13:50:05.546" v="203" actId="1076"/>
        <pc:sldMkLst>
          <pc:docMk/>
          <pc:sldMk cId="0" sldId="283"/>
        </pc:sldMkLst>
        <pc:picChg chg="add mod ord">
          <ac:chgData name="Rachel V. Brent" userId="S::brentrv@pwcs.edu::2b459617-d6ab-4454-89e2-08ecc92dc203" providerId="AD" clId="Web-{50DB27F7-2DE6-4F22-BFFC-64C7CB140216}" dt="2020-08-28T13:49:44.046" v="196"/>
          <ac:picMkLst>
            <pc:docMk/>
            <pc:sldMk cId="0" sldId="283"/>
            <ac:picMk id="2" creationId="{0D5B327E-954D-4663-AA7D-1886A93BF086}"/>
          </ac:picMkLst>
        </pc:picChg>
        <pc:picChg chg="del">
          <ac:chgData name="Rachel V. Brent" userId="S::brentrv@pwcs.edu::2b459617-d6ab-4454-89e2-08ecc92dc203" providerId="AD" clId="Web-{50DB27F7-2DE6-4F22-BFFC-64C7CB140216}" dt="2020-08-28T13:47:13.715" v="186"/>
          <ac:picMkLst>
            <pc:docMk/>
            <pc:sldMk cId="0" sldId="283"/>
            <ac:picMk id="5" creationId="{4B842A27-581B-4203-8003-80FD2932FCBD}"/>
          </ac:picMkLst>
        </pc:picChg>
        <pc:picChg chg="mod">
          <ac:chgData name="Rachel V. Brent" userId="S::brentrv@pwcs.edu::2b459617-d6ab-4454-89e2-08ecc92dc203" providerId="AD" clId="Web-{50DB27F7-2DE6-4F22-BFFC-64C7CB140216}" dt="2020-08-28T13:50:05.546" v="203" actId="1076"/>
          <ac:picMkLst>
            <pc:docMk/>
            <pc:sldMk cId="0" sldId="283"/>
            <ac:picMk id="6" creationId="{DF61D43C-A21D-42C1-99A4-4FFD47114EB0}"/>
          </ac:picMkLst>
        </pc:picChg>
      </pc:sldChg>
      <pc:sldChg chg="addSp delSp modSp">
        <pc:chgData name="Rachel V. Brent" userId="S::brentrv@pwcs.edu::2b459617-d6ab-4454-89e2-08ecc92dc203" providerId="AD" clId="Web-{50DB27F7-2DE6-4F22-BFFC-64C7CB140216}" dt="2020-08-28T13:54:48.785" v="241" actId="14100"/>
        <pc:sldMkLst>
          <pc:docMk/>
          <pc:sldMk cId="3332700116" sldId="288"/>
        </pc:sldMkLst>
        <pc:picChg chg="add mod">
          <ac:chgData name="Rachel V. Brent" userId="S::brentrv@pwcs.edu::2b459617-d6ab-4454-89e2-08ecc92dc203" providerId="AD" clId="Web-{50DB27F7-2DE6-4F22-BFFC-64C7CB140216}" dt="2020-08-28T13:54:48.785" v="241" actId="14100"/>
          <ac:picMkLst>
            <pc:docMk/>
            <pc:sldMk cId="3332700116" sldId="288"/>
            <ac:picMk id="2" creationId="{8EFC2D38-3FE5-458B-8D6A-8A849FA57983}"/>
          </ac:picMkLst>
        </pc:picChg>
        <pc:picChg chg="del mod">
          <ac:chgData name="Rachel V. Brent" userId="S::brentrv@pwcs.edu::2b459617-d6ab-4454-89e2-08ecc92dc203" providerId="AD" clId="Web-{50DB27F7-2DE6-4F22-BFFC-64C7CB140216}" dt="2020-08-28T13:54:01.081" v="230"/>
          <ac:picMkLst>
            <pc:docMk/>
            <pc:sldMk cId="3332700116" sldId="288"/>
            <ac:picMk id="5" creationId="{9610D1D8-E4EA-4563-8CDC-7B712B7ED0A6}"/>
          </ac:picMkLst>
        </pc:picChg>
      </pc:sldChg>
      <pc:sldChg chg="addSp delSp modSp add ord replId">
        <pc:chgData name="Rachel V. Brent" userId="S::brentrv@pwcs.edu::2b459617-d6ab-4454-89e2-08ecc92dc203" providerId="AD" clId="Web-{50DB27F7-2DE6-4F22-BFFC-64C7CB140216}" dt="2020-08-28T14:27:52.117" v="435"/>
        <pc:sldMkLst>
          <pc:docMk/>
          <pc:sldMk cId="331184242" sldId="289"/>
        </pc:sldMkLst>
        <pc:spChg chg="mod">
          <ac:chgData name="Rachel V. Brent" userId="S::brentrv@pwcs.edu::2b459617-d6ab-4454-89e2-08ecc92dc203" providerId="AD" clId="Web-{50DB27F7-2DE6-4F22-BFFC-64C7CB140216}" dt="2020-08-28T14:27:47.242" v="434" actId="20577"/>
          <ac:spMkLst>
            <pc:docMk/>
            <pc:sldMk cId="331184242" sldId="289"/>
            <ac:spMk id="6" creationId="{2C1245F4-0B0A-4D5A-839C-88ABDAC8B116}"/>
          </ac:spMkLst>
        </pc:spChg>
        <pc:spChg chg="mod">
          <ac:chgData name="Rachel V. Brent" userId="S::brentrv@pwcs.edu::2b459617-d6ab-4454-89e2-08ecc92dc203" providerId="AD" clId="Web-{50DB27F7-2DE6-4F22-BFFC-64C7CB140216}" dt="2020-08-28T14:08:50.347" v="257" actId="20577"/>
          <ac:spMkLst>
            <pc:docMk/>
            <pc:sldMk cId="331184242" sldId="289"/>
            <ac:spMk id="295" creationId="{00000000-0000-0000-0000-000000000000}"/>
          </ac:spMkLst>
        </pc:spChg>
        <pc:spChg chg="mod">
          <ac:chgData name="Rachel V. Brent" userId="S::brentrv@pwcs.edu::2b459617-d6ab-4454-89e2-08ecc92dc203" providerId="AD" clId="Web-{50DB27F7-2DE6-4F22-BFFC-64C7CB140216}" dt="2020-08-28T14:15:59.433" v="314" actId="20577"/>
          <ac:spMkLst>
            <pc:docMk/>
            <pc:sldMk cId="331184242" sldId="289"/>
            <ac:spMk id="296" creationId="{00000000-0000-0000-0000-000000000000}"/>
          </ac:spMkLst>
        </pc:spChg>
        <pc:picChg chg="del mod">
          <ac:chgData name="Rachel V. Brent" userId="S::brentrv@pwcs.edu::2b459617-d6ab-4454-89e2-08ecc92dc203" providerId="AD" clId="Web-{50DB27F7-2DE6-4F22-BFFC-64C7CB140216}" dt="2020-08-28T14:14:52.432" v="304"/>
          <ac:picMkLst>
            <pc:docMk/>
            <pc:sldMk cId="331184242" sldId="289"/>
            <ac:picMk id="2" creationId="{1EEC9EE1-852F-472C-A589-9A4DB1E8FD98}"/>
          </ac:picMkLst>
        </pc:picChg>
        <pc:picChg chg="del">
          <ac:chgData name="Rachel V. Brent" userId="S::brentrv@pwcs.edu::2b459617-d6ab-4454-89e2-08ecc92dc203" providerId="AD" clId="Web-{50DB27F7-2DE6-4F22-BFFC-64C7CB140216}" dt="2020-08-28T14:10:00.973" v="291"/>
          <ac:picMkLst>
            <pc:docMk/>
            <pc:sldMk cId="331184242" sldId="289"/>
            <ac:picMk id="3" creationId="{6F5976EA-13B9-433A-89E8-41F46E7F0376}"/>
          </ac:picMkLst>
        </pc:picChg>
        <pc:picChg chg="mod">
          <ac:chgData name="Rachel V. Brent" userId="S::brentrv@pwcs.edu::2b459617-d6ab-4454-89e2-08ecc92dc203" providerId="AD" clId="Web-{50DB27F7-2DE6-4F22-BFFC-64C7CB140216}" dt="2020-08-28T14:15:33.542" v="308" actId="1076"/>
          <ac:picMkLst>
            <pc:docMk/>
            <pc:sldMk cId="331184242" sldId="289"/>
            <ac:picMk id="4" creationId="{9B6E4AC2-4DB6-46A3-8E7B-D1A05A947229}"/>
          </ac:picMkLst>
        </pc:picChg>
        <pc:picChg chg="add del mod">
          <ac:chgData name="Rachel V. Brent" userId="S::brentrv@pwcs.edu::2b459617-d6ab-4454-89e2-08ecc92dc203" providerId="AD" clId="Web-{50DB27F7-2DE6-4F22-BFFC-64C7CB140216}" dt="2020-08-28T14:14:45.619" v="303"/>
          <ac:picMkLst>
            <pc:docMk/>
            <pc:sldMk cId="331184242" sldId="289"/>
            <ac:picMk id="5" creationId="{8346F21C-BA59-4B79-BC69-7C7C38474E64}"/>
          </ac:picMkLst>
        </pc:picChg>
        <pc:picChg chg="add mod ord">
          <ac:chgData name="Rachel V. Brent" userId="S::brentrv@pwcs.edu::2b459617-d6ab-4454-89e2-08ecc92dc203" providerId="AD" clId="Web-{50DB27F7-2DE6-4F22-BFFC-64C7CB140216}" dt="2020-08-28T14:15:37.745" v="309"/>
          <ac:picMkLst>
            <pc:docMk/>
            <pc:sldMk cId="331184242" sldId="289"/>
            <ac:picMk id="7" creationId="{178678FA-FFA8-4749-8858-214B5CF61E1E}"/>
          </ac:picMkLst>
        </pc:picChg>
        <pc:picChg chg="add mod">
          <ac:chgData name="Rachel V. Brent" userId="S::brentrv@pwcs.edu::2b459617-d6ab-4454-89e2-08ecc92dc203" providerId="AD" clId="Web-{50DB27F7-2DE6-4F22-BFFC-64C7CB140216}" dt="2020-08-28T14:26:13.616" v="433" actId="14100"/>
          <ac:picMkLst>
            <pc:docMk/>
            <pc:sldMk cId="331184242" sldId="289"/>
            <ac:picMk id="8" creationId="{9B8AD60B-2874-4F7F-B023-4CCD821AA30F}"/>
          </ac:picMkLst>
        </pc:picChg>
        <pc:picChg chg="add del mod">
          <ac:chgData name="Rachel V. Brent" userId="S::brentrv@pwcs.edu::2b459617-d6ab-4454-89e2-08ecc92dc203" providerId="AD" clId="Web-{50DB27F7-2DE6-4F22-BFFC-64C7CB140216}" dt="2020-08-28T14:27:52.117" v="435"/>
          <ac:picMkLst>
            <pc:docMk/>
            <pc:sldMk cId="331184242" sldId="289"/>
            <ac:picMk id="9" creationId="{720D9D7F-3424-440D-A384-A800699CFB9C}"/>
          </ac:picMkLst>
        </pc:picChg>
        <pc:picChg chg="del">
          <ac:chgData name="Rachel V. Brent" userId="S::brentrv@pwcs.edu::2b459617-d6ab-4454-89e2-08ecc92dc203" providerId="AD" clId="Web-{50DB27F7-2DE6-4F22-BFFC-64C7CB140216}" dt="2020-08-28T14:16:34.043" v="315"/>
          <ac:picMkLst>
            <pc:docMk/>
            <pc:sldMk cId="331184242" sldId="289"/>
            <ac:picMk id="13" creationId="{B3514C08-3857-4E98-B4CD-4589C499851C}"/>
          </ac:picMkLst>
        </pc:picChg>
        <pc:picChg chg="del">
          <ac:chgData name="Rachel V. Brent" userId="S::brentrv@pwcs.edu::2b459617-d6ab-4454-89e2-08ecc92dc203" providerId="AD" clId="Web-{50DB27F7-2DE6-4F22-BFFC-64C7CB140216}" dt="2020-08-28T14:16:36.996" v="316"/>
          <ac:picMkLst>
            <pc:docMk/>
            <pc:sldMk cId="331184242" sldId="289"/>
            <ac:picMk id="299" creationId="{00000000-0000-0000-0000-000000000000}"/>
          </ac:picMkLst>
        </pc:picChg>
      </pc:sldChg>
    </pc:docChg>
  </pc:docChgLst>
  <pc:docChgLst>
    <pc:chgData name="Melissa M. Harvey" userId="S::harveym@pwcs.edu::fc2ccaf8-6953-4a69-90d6-88a474f8ac93" providerId="AD" clId="Web-{90CACAA8-4B5B-4A08-2B34-27778E528489}"/>
    <pc:docChg chg="modSld">
      <pc:chgData name="Melissa M. Harvey" userId="S::harveym@pwcs.edu::fc2ccaf8-6953-4a69-90d6-88a474f8ac93" providerId="AD" clId="Web-{90CACAA8-4B5B-4A08-2B34-27778E528489}" dt="2020-08-28T14:13:31.659" v="9" actId="1076"/>
      <pc:docMkLst>
        <pc:docMk/>
      </pc:docMkLst>
      <pc:sldChg chg="modSp">
        <pc:chgData name="Melissa M. Harvey" userId="S::harveym@pwcs.edu::fc2ccaf8-6953-4a69-90d6-88a474f8ac93" providerId="AD" clId="Web-{90CACAA8-4B5B-4A08-2B34-27778E528489}" dt="2020-08-28T13:58:17.195" v="2" actId="1076"/>
        <pc:sldMkLst>
          <pc:docMk/>
          <pc:sldMk cId="0" sldId="259"/>
        </pc:sldMkLst>
        <pc:spChg chg="mod">
          <ac:chgData name="Melissa M. Harvey" userId="S::harveym@pwcs.edu::fc2ccaf8-6953-4a69-90d6-88a474f8ac93" providerId="AD" clId="Web-{90CACAA8-4B5B-4A08-2B34-27778E528489}" dt="2020-08-28T13:58:17.195" v="2" actId="1076"/>
          <ac:spMkLst>
            <pc:docMk/>
            <pc:sldMk cId="0" sldId="259"/>
            <ac:spMk id="203" creationId="{00000000-0000-0000-0000-000000000000}"/>
          </ac:spMkLst>
        </pc:spChg>
      </pc:sldChg>
      <pc:sldChg chg="addSp modSp">
        <pc:chgData name="Melissa M. Harvey" userId="S::harveym@pwcs.edu::fc2ccaf8-6953-4a69-90d6-88a474f8ac93" providerId="AD" clId="Web-{90CACAA8-4B5B-4A08-2B34-27778E528489}" dt="2020-08-28T14:13:31.659" v="9" actId="1076"/>
        <pc:sldMkLst>
          <pc:docMk/>
          <pc:sldMk cId="331184242" sldId="289"/>
        </pc:sldMkLst>
        <pc:picChg chg="add mod">
          <ac:chgData name="Melissa M. Harvey" userId="S::harveym@pwcs.edu::fc2ccaf8-6953-4a69-90d6-88a474f8ac93" providerId="AD" clId="Web-{90CACAA8-4B5B-4A08-2B34-27778E528489}" dt="2020-08-28T14:13:21.674" v="8" actId="14100"/>
          <ac:picMkLst>
            <pc:docMk/>
            <pc:sldMk cId="331184242" sldId="289"/>
            <ac:picMk id="2" creationId="{1EEC9EE1-852F-472C-A589-9A4DB1E8FD98}"/>
          </ac:picMkLst>
        </pc:picChg>
        <pc:picChg chg="mod">
          <ac:chgData name="Melissa M. Harvey" userId="S::harveym@pwcs.edu::fc2ccaf8-6953-4a69-90d6-88a474f8ac93" providerId="AD" clId="Web-{90CACAA8-4B5B-4A08-2B34-27778E528489}" dt="2020-08-28T14:13:31.659" v="9" actId="1076"/>
          <ac:picMkLst>
            <pc:docMk/>
            <pc:sldMk cId="331184242" sldId="289"/>
            <ac:picMk id="4" creationId="{9B6E4AC2-4DB6-46A3-8E7B-D1A05A947229}"/>
          </ac:picMkLst>
        </pc:picChg>
      </pc:sldChg>
    </pc:docChg>
  </pc:docChgLst>
  <pc:docChgLst>
    <pc:chgData name="Rachel V. Brent" userId="S::brentrv@pwcs.edu::2b459617-d6ab-4454-89e2-08ecc92dc203" providerId="AD" clId="Web-{5A9C5BF2-E150-499E-B17A-9D1523369827}"/>
    <pc:docChg chg="delSld modSld sldOrd modSection">
      <pc:chgData name="Rachel V. Brent" userId="S::brentrv@pwcs.edu::2b459617-d6ab-4454-89e2-08ecc92dc203" providerId="AD" clId="Web-{5A9C5BF2-E150-499E-B17A-9D1523369827}" dt="2020-09-02T16:56:13.494" v="17"/>
      <pc:docMkLst>
        <pc:docMk/>
      </pc:docMkLst>
      <pc:sldChg chg="modSp">
        <pc:chgData name="Rachel V. Brent" userId="S::brentrv@pwcs.edu::2b459617-d6ab-4454-89e2-08ecc92dc203" providerId="AD" clId="Web-{5A9C5BF2-E150-499E-B17A-9D1523369827}" dt="2020-09-02T16:56:01.321" v="15" actId="20577"/>
        <pc:sldMkLst>
          <pc:docMk/>
          <pc:sldMk cId="0" sldId="269"/>
        </pc:sldMkLst>
        <pc:spChg chg="mod">
          <ac:chgData name="Rachel V. Brent" userId="S::brentrv@pwcs.edu::2b459617-d6ab-4454-89e2-08ecc92dc203" providerId="AD" clId="Web-{5A9C5BF2-E150-499E-B17A-9D1523369827}" dt="2020-09-02T16:56:01.321" v="15" actId="20577"/>
          <ac:spMkLst>
            <pc:docMk/>
            <pc:sldMk cId="0" sldId="269"/>
            <ac:spMk id="290" creationId="{00000000-0000-0000-0000-000000000000}"/>
          </ac:spMkLst>
        </pc:spChg>
      </pc:sldChg>
      <pc:sldChg chg="delSp">
        <pc:chgData name="Rachel V. Brent" userId="S::brentrv@pwcs.edu::2b459617-d6ab-4454-89e2-08ecc92dc203" providerId="AD" clId="Web-{5A9C5BF2-E150-499E-B17A-9D1523369827}" dt="2020-09-02T16:56:10.947" v="16"/>
        <pc:sldMkLst>
          <pc:docMk/>
          <pc:sldMk cId="0" sldId="274"/>
        </pc:sldMkLst>
        <pc:picChg chg="del">
          <ac:chgData name="Rachel V. Brent" userId="S::brentrv@pwcs.edu::2b459617-d6ab-4454-89e2-08ecc92dc203" providerId="AD" clId="Web-{5A9C5BF2-E150-499E-B17A-9D1523369827}" dt="2020-09-02T16:56:10.947" v="16"/>
          <ac:picMkLst>
            <pc:docMk/>
            <pc:sldMk cId="0" sldId="274"/>
            <ac:picMk id="337" creationId="{00000000-0000-0000-0000-000000000000}"/>
          </ac:picMkLst>
        </pc:picChg>
      </pc:sldChg>
      <pc:sldChg chg="del">
        <pc:chgData name="Rachel V. Brent" userId="S::brentrv@pwcs.edu::2b459617-d6ab-4454-89e2-08ecc92dc203" providerId="AD" clId="Web-{5A9C5BF2-E150-499E-B17A-9D1523369827}" dt="2020-09-02T16:55:29.429" v="0"/>
        <pc:sldMkLst>
          <pc:docMk/>
          <pc:sldMk cId="0" sldId="281"/>
        </pc:sldMkLst>
      </pc:sldChg>
      <pc:sldChg chg="del">
        <pc:chgData name="Rachel V. Brent" userId="S::brentrv@pwcs.edu::2b459617-d6ab-4454-89e2-08ecc92dc203" providerId="AD" clId="Web-{5A9C5BF2-E150-499E-B17A-9D1523369827}" dt="2020-09-02T16:55:34.898" v="2"/>
        <pc:sldMkLst>
          <pc:docMk/>
          <pc:sldMk cId="0" sldId="283"/>
        </pc:sldMkLst>
      </pc:sldChg>
      <pc:sldChg chg="del">
        <pc:chgData name="Rachel V. Brent" userId="S::brentrv@pwcs.edu::2b459617-d6ab-4454-89e2-08ecc92dc203" providerId="AD" clId="Web-{5A9C5BF2-E150-499E-B17A-9D1523369827}" dt="2020-09-02T16:55:31.945" v="1"/>
        <pc:sldMkLst>
          <pc:docMk/>
          <pc:sldMk cId="1991348514" sldId="287"/>
        </pc:sldMkLst>
      </pc:sldChg>
      <pc:sldChg chg="ord">
        <pc:chgData name="Rachel V. Brent" userId="S::brentrv@pwcs.edu::2b459617-d6ab-4454-89e2-08ecc92dc203" providerId="AD" clId="Web-{5A9C5BF2-E150-499E-B17A-9D1523369827}" dt="2020-09-02T16:56:13.494" v="17"/>
        <pc:sldMkLst>
          <pc:docMk/>
          <pc:sldMk cId="3332700116" sldId="288"/>
        </pc:sldMkLst>
      </pc:sldChg>
    </pc:docChg>
  </pc:docChgLst>
  <pc:docChgLst>
    <pc:chgData name="Shirley J. Bunch" userId="S::bunchsj@pwcs.edu::d3dd4d09-1e20-46cd-8774-53d59e50b808" providerId="AD" clId="Web-{50EC936B-2BBA-4537-95B5-3CA624FE501F}"/>
    <pc:docChg chg="modSld">
      <pc:chgData name="Shirley J. Bunch" userId="S::bunchsj@pwcs.edu::d3dd4d09-1e20-46cd-8774-53d59e50b808" providerId="AD" clId="Web-{50EC936B-2BBA-4537-95B5-3CA624FE501F}" dt="2020-08-28T13:20:34.492" v="2"/>
      <pc:docMkLst>
        <pc:docMk/>
      </pc:docMkLst>
      <pc:sldChg chg="addSp delSp modSp">
        <pc:chgData name="Shirley J. Bunch" userId="S::bunchsj@pwcs.edu::d3dd4d09-1e20-46cd-8774-53d59e50b808" providerId="AD" clId="Web-{50EC936B-2BBA-4537-95B5-3CA624FE501F}" dt="2020-08-28T13:20:34.492" v="2"/>
        <pc:sldMkLst>
          <pc:docMk/>
          <pc:sldMk cId="0" sldId="268"/>
        </pc:sldMkLst>
        <pc:picChg chg="add del mod">
          <ac:chgData name="Shirley J. Bunch" userId="S::bunchsj@pwcs.edu::d3dd4d09-1e20-46cd-8774-53d59e50b808" providerId="AD" clId="Web-{50EC936B-2BBA-4537-95B5-3CA624FE501F}" dt="2020-08-28T13:20:34.492" v="2"/>
          <ac:picMkLst>
            <pc:docMk/>
            <pc:sldMk cId="0" sldId="268"/>
            <ac:picMk id="3" creationId="{9015B3E8-E1F5-4B9F-9668-6C8EBC6E7C5E}"/>
          </ac:picMkLst>
        </pc:picChg>
      </pc:sldChg>
    </pc:docChg>
  </pc:docChgLst>
  <pc:docChgLst>
    <pc:chgData name="Catherine A. Johnson" userId="S::johnsoca1@pwcs.edu::67fabe4c-b428-40ca-a357-aa77cbe2a67b" providerId="AD" clId="Web-{71C5007B-4414-4976-D4DD-E79AF115AA82}"/>
    <pc:docChg chg="modSld">
      <pc:chgData name="Catherine A. Johnson" userId="S::johnsoca1@pwcs.edu::67fabe4c-b428-40ca-a357-aa77cbe2a67b" providerId="AD" clId="Web-{71C5007B-4414-4976-D4DD-E79AF115AA82}" dt="2020-08-28T13:23:36.027" v="15" actId="14100"/>
      <pc:docMkLst>
        <pc:docMk/>
      </pc:docMkLst>
      <pc:sldChg chg="addSp delSp modSp">
        <pc:chgData name="Catherine A. Johnson" userId="S::johnsoca1@pwcs.edu::67fabe4c-b428-40ca-a357-aa77cbe2a67b" providerId="AD" clId="Web-{71C5007B-4414-4976-D4DD-E79AF115AA82}" dt="2020-08-28T13:22:57.166" v="4" actId="14100"/>
        <pc:sldMkLst>
          <pc:docMk/>
          <pc:sldMk cId="0" sldId="263"/>
        </pc:sldMkLst>
        <pc:picChg chg="del">
          <ac:chgData name="Catherine A. Johnson" userId="S::johnsoca1@pwcs.edu::67fabe4c-b428-40ca-a357-aa77cbe2a67b" providerId="AD" clId="Web-{71C5007B-4414-4976-D4DD-E79AF115AA82}" dt="2020-08-28T13:22:27.805" v="0"/>
          <ac:picMkLst>
            <pc:docMk/>
            <pc:sldMk cId="0" sldId="263"/>
            <ac:picMk id="2" creationId="{A53ECE7F-7DBD-4553-BA5F-A5A185237873}"/>
          </ac:picMkLst>
        </pc:picChg>
        <pc:picChg chg="add mod">
          <ac:chgData name="Catherine A. Johnson" userId="S::johnsoca1@pwcs.edu::67fabe4c-b428-40ca-a357-aa77cbe2a67b" providerId="AD" clId="Web-{71C5007B-4414-4976-D4DD-E79AF115AA82}" dt="2020-08-28T13:22:57.166" v="4" actId="14100"/>
          <ac:picMkLst>
            <pc:docMk/>
            <pc:sldMk cId="0" sldId="263"/>
            <ac:picMk id="3" creationId="{DA965E99-8753-4311-A007-3B16FF27054F}"/>
          </ac:picMkLst>
        </pc:picChg>
      </pc:sldChg>
      <pc:sldChg chg="addSp delSp modSp">
        <pc:chgData name="Catherine A. Johnson" userId="S::johnsoca1@pwcs.edu::67fabe4c-b428-40ca-a357-aa77cbe2a67b" providerId="AD" clId="Web-{71C5007B-4414-4976-D4DD-E79AF115AA82}" dt="2020-08-28T13:23:36.027" v="15" actId="14100"/>
        <pc:sldMkLst>
          <pc:docMk/>
          <pc:sldMk cId="0" sldId="264"/>
        </pc:sldMkLst>
        <pc:picChg chg="add mod">
          <ac:chgData name="Catherine A. Johnson" userId="S::johnsoca1@pwcs.edu::67fabe4c-b428-40ca-a357-aa77cbe2a67b" providerId="AD" clId="Web-{71C5007B-4414-4976-D4DD-E79AF115AA82}" dt="2020-08-28T13:23:36.027" v="15" actId="14100"/>
          <ac:picMkLst>
            <pc:docMk/>
            <pc:sldMk cId="0" sldId="264"/>
            <ac:picMk id="2" creationId="{7569D78D-DCDA-446C-AB1A-55D8CAB08755}"/>
          </ac:picMkLst>
        </pc:picChg>
        <pc:picChg chg="del">
          <ac:chgData name="Catherine A. Johnson" userId="S::johnsoca1@pwcs.edu::67fabe4c-b428-40ca-a357-aa77cbe2a67b" providerId="AD" clId="Web-{71C5007B-4414-4976-D4DD-E79AF115AA82}" dt="2020-08-28T13:23:05.557" v="5"/>
          <ac:picMkLst>
            <pc:docMk/>
            <pc:sldMk cId="0" sldId="264"/>
            <ac:picMk id="3" creationId="{4F3ACFD1-9C5B-441B-B3CC-A8EEE5CE29C2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5T10:41:06.588" idx="1">
    <p:pos x="3810" y="1519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0a5d7434f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90a5d7434f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520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0a5d7434f_1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0a5d7434f_1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0a5d7434f_1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0a5d7434f_1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0a5d7434f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90a5d7434f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822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90a5d7434f_1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90a5d7434f_1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908b0229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908b0229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08b0229a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08b0229a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08b0229a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08b0229a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08b0229a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08b0229a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908b0229a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908b0229a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0a5d7434f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0a5d7434f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90a5d7434f_1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90a5d7434f_1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0a5d7434f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90a5d7434f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9900FF">
                <a:alpha val="49411"/>
              </a:srgbClr>
            </a:gs>
            <a:gs pos="100000">
              <a:srgbClr val="00FFFF">
                <a:alpha val="68627"/>
              </a:srgbClr>
            </a:gs>
            <a:gs pos="100000">
              <a:srgbClr val="045962"/>
            </a:gs>
          </a:gsLst>
          <a:lin ang="5400012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3j8V-uLkNw" TargetMode="Externa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OgC-rjNWVGU?feature=oembed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9QUrpMq43J0?feature=oembed" TargetMode="Externa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x3j8V-uLkNw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T3zj_j2tngs?feature=oembed" TargetMode="Externa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x3j8V-uLkNw" TargetMode="Externa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 txBox="1">
            <a:spLocks noGrp="1"/>
          </p:cNvSpPr>
          <p:nvPr>
            <p:ph type="ctrTitle"/>
          </p:nvPr>
        </p:nvSpPr>
        <p:spPr>
          <a:xfrm>
            <a:off x="311708" y="784916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Getting Ready for Virtual Learning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04" name="Google Shape;204;p4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What to expect</a:t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Accessing Canvas (cont.)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96" name="Google Shape;296;p51"/>
          <p:cNvSpPr txBox="1">
            <a:spLocks noGrp="1"/>
          </p:cNvSpPr>
          <p:nvPr>
            <p:ph type="body" idx="1"/>
          </p:nvPr>
        </p:nvSpPr>
        <p:spPr>
          <a:xfrm>
            <a:off x="1" y="920279"/>
            <a:ext cx="4398723" cy="4054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00" b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4.    Click on “Parent of a Canvas User.”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00" b="1">
                <a:latin typeface="Happy Monkey"/>
                <a:ea typeface="Happy Monkey"/>
                <a:cs typeface="Happy Monkey"/>
                <a:sym typeface="Happy Monkey"/>
              </a:rPr>
              <a:t>5.  Enter your information to create an account.                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1245F4-0B0A-4D5A-839C-88ABDAC8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5341" y="959409"/>
            <a:ext cx="4718658" cy="3500069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1">
                <a:latin typeface="Happy Monkey" panose="020B0604020202020204" charset="0"/>
              </a:rPr>
              <a:t>6.  Watch the video to find your student pairing code and finish setting up your account.</a:t>
            </a:r>
          </a:p>
          <a:p>
            <a:pPr marL="114300" indent="0">
              <a:buNone/>
            </a:pPr>
            <a:endParaRPr lang="en-US" sz="1400" b="1">
              <a:latin typeface="Happy Monkey" panose="020B0604020202020204" charset="0"/>
            </a:endParaRPr>
          </a:p>
          <a:p>
            <a:pPr>
              <a:buAutoNum type="arabicPeriod" startAt="6"/>
            </a:pPr>
            <a:endParaRPr lang="en-US" sz="1400" b="1">
              <a:latin typeface="Happy Monkey" panose="020B0604020202020204" charset="0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0560817-3363-4DDE-BACD-77B45E21F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2" y="1234557"/>
            <a:ext cx="2649460" cy="1604444"/>
          </a:xfrm>
          <a:prstGeom prst="rect">
            <a:avLst/>
          </a:prstGeom>
        </p:spPr>
      </p:pic>
      <p:pic>
        <p:nvPicPr>
          <p:cNvPr id="299" name="Google Shape;29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113181" y="1234557"/>
            <a:ext cx="710151" cy="4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DC02C0B-A581-4CF7-9209-78FC078E8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29" y="3229872"/>
            <a:ext cx="2852345" cy="1604444"/>
          </a:xfrm>
          <a:prstGeom prst="rect">
            <a:avLst/>
          </a:prstGeom>
        </p:spPr>
      </p:pic>
      <p:pic>
        <p:nvPicPr>
          <p:cNvPr id="9" name="Online Media 8" title="Canvas for PWCS Parents: Setting up your Account">
            <a:hlinkClick r:id="" action="ppaction://media"/>
            <a:extLst>
              <a:ext uri="{FF2B5EF4-FFF2-40B4-BE49-F238E27FC236}">
                <a16:creationId xmlns:a16="http://schemas.microsoft.com/office/drawing/2014/main" id="{AC8283BF-A171-4AE8-B5A9-ED61F70C72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330931" y="1532109"/>
            <a:ext cx="4636076" cy="3441753"/>
          </a:xfrm>
          <a:prstGeom prst="rect">
            <a:avLst/>
          </a:prstGeom>
        </p:spPr>
      </p:pic>
      <p:pic>
        <p:nvPicPr>
          <p:cNvPr id="2" name="Google Shape;314;p52">
            <a:hlinkClick r:id="rId8"/>
            <a:extLst>
              <a:ext uri="{FF2B5EF4-FFF2-40B4-BE49-F238E27FC236}">
                <a16:creationId xmlns:a16="http://schemas.microsoft.com/office/drawing/2014/main" id="{482ABB7D-DB9F-46D9-91B3-E22F96150D8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41210" y="1356097"/>
            <a:ext cx="586075" cy="639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0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2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Navigating Canvas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8" name="Online Media 7" title="Canvas for PWCS Parents: Navigating Canvas">
            <a:hlinkClick r:id="" action="ppaction://media"/>
            <a:extLst>
              <a:ext uri="{FF2B5EF4-FFF2-40B4-BE49-F238E27FC236}">
                <a16:creationId xmlns:a16="http://schemas.microsoft.com/office/drawing/2014/main" id="{F1A4501D-7012-42EF-B06F-D6ECD7B5F9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1700" y="589966"/>
            <a:ext cx="8520600" cy="4301836"/>
          </a:xfrm>
          <a:prstGeom prst="rect">
            <a:avLst/>
          </a:prstGeom>
        </p:spPr>
      </p:pic>
      <p:pic>
        <p:nvPicPr>
          <p:cNvPr id="314" name="Google Shape;314;p5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64025"/>
            <a:ext cx="910271" cy="966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Canvas Course Navigation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" name="Online Media 3" title="Canvas for PWCS Parents:  Canvas Courses">
            <a:hlinkClick r:id="" action="ppaction://media"/>
            <a:extLst>
              <a:ext uri="{FF2B5EF4-FFF2-40B4-BE49-F238E27FC236}">
                <a16:creationId xmlns:a16="http://schemas.microsoft.com/office/drawing/2014/main" id="{156DBC87-7489-4479-A06A-6ACBEA1488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7818" y="808932"/>
            <a:ext cx="8703426" cy="4203643"/>
          </a:xfrm>
          <a:prstGeom prst="rect">
            <a:avLst/>
          </a:prstGeom>
        </p:spPr>
      </p:pic>
      <p:pic>
        <p:nvPicPr>
          <p:cNvPr id="5" name="Google Shape;314;p52">
            <a:hlinkClick r:id="rId5"/>
            <a:extLst>
              <a:ext uri="{FF2B5EF4-FFF2-40B4-BE49-F238E27FC236}">
                <a16:creationId xmlns:a16="http://schemas.microsoft.com/office/drawing/2014/main" id="{F86D1637-CA24-489D-9A7D-9CE1262EE0D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818" y="325555"/>
            <a:ext cx="910271" cy="966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8678FA-FFA8-4749-8858-214B5CF6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57" y="1571626"/>
            <a:ext cx="1381125" cy="1307306"/>
          </a:xfrm>
          <a:prstGeom prst="rect">
            <a:avLst/>
          </a:prstGeom>
        </p:spPr>
      </p:pic>
      <p:sp>
        <p:nvSpPr>
          <p:cNvPr id="295" name="Google Shape;29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Accessing Canvas as a Student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96" name="Google Shape;296;p51"/>
          <p:cNvSpPr txBox="1">
            <a:spLocks noGrp="1"/>
          </p:cNvSpPr>
          <p:nvPr>
            <p:ph type="body" idx="1"/>
          </p:nvPr>
        </p:nvSpPr>
        <p:spPr>
          <a:xfrm>
            <a:off x="109599" y="1088967"/>
            <a:ext cx="4204705" cy="3860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US" sz="1400" b="1" err="1">
                <a:solidFill>
                  <a:srgbClr val="000000"/>
                </a:solidFill>
                <a:latin typeface="Happy Monkey"/>
                <a:ea typeface="Happy Monkey"/>
                <a:cs typeface="Happy Monkey"/>
              </a:rPr>
              <a:t>Ipad</a:t>
            </a:r>
            <a:r>
              <a:rPr lang="en-US" sz="1400" b="1">
                <a:solidFill>
                  <a:srgbClr val="000000"/>
                </a:solidFill>
                <a:latin typeface="Happy Monkey"/>
                <a:ea typeface="Happy Monkey"/>
                <a:cs typeface="Happy Monkey"/>
              </a:rPr>
              <a:t> – Select the Canvas icon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6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</a:endParaRPr>
          </a:p>
          <a:p>
            <a:pPr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solidFill>
                <a:srgbClr val="595959"/>
              </a:solidFill>
              <a:latin typeface="Happy Monkey"/>
              <a:ea typeface="Happy Monkey"/>
              <a:cs typeface="Happy Monkey"/>
            </a:endParaRPr>
          </a:p>
          <a:p>
            <a:pPr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solidFill>
                <a:srgbClr val="595959"/>
              </a:solidFill>
              <a:latin typeface="Happy Monkey"/>
              <a:ea typeface="Happy Monkey"/>
              <a:cs typeface="Happy Monkey"/>
            </a:endParaRPr>
          </a:p>
          <a:p>
            <a:pPr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solidFill>
                <a:srgbClr val="595959"/>
              </a:solidFill>
              <a:latin typeface="Happy Monkey"/>
              <a:ea typeface="Happy Monkey"/>
              <a:cs typeface="Happy Monkey"/>
            </a:endParaRPr>
          </a:p>
          <a:p>
            <a:pPr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solidFill>
                <a:srgbClr val="595959"/>
              </a:solidFill>
              <a:latin typeface="Happy Monkey"/>
              <a:ea typeface="Happy Monkey"/>
              <a:cs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" name="Google Shape;299;p51">
            <a:extLst>
              <a:ext uri="{FF2B5EF4-FFF2-40B4-BE49-F238E27FC236}">
                <a16:creationId xmlns:a16="http://schemas.microsoft.com/office/drawing/2014/main" id="{9B6E4AC2-4DB6-46A3-8E7B-D1A05A94722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9367" flipH="1">
            <a:off x="919695" y="2490122"/>
            <a:ext cx="710151" cy="4412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1245F4-0B0A-4D5A-839C-88ABDAC8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088967"/>
            <a:ext cx="4204705" cy="3500069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1">
                <a:latin typeface="Happy Monkey"/>
              </a:rPr>
              <a:t>2. Select Homeroom </a:t>
            </a:r>
          </a:p>
          <a:p>
            <a:pPr marL="114300" indent="0">
              <a:lnSpc>
                <a:spcPct val="114999"/>
              </a:lnSpc>
              <a:buNone/>
            </a:pPr>
            <a:endParaRPr lang="en-US" sz="1400" b="1">
              <a:latin typeface="Happy Monkey" panose="020B0604020202020204" charset="0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400" b="1">
              <a:latin typeface="Happy Monkey" panose="020B0604020202020204" charset="0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400" b="1">
              <a:latin typeface="Happy Monkey" panose="020B0604020202020204" charset="0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400" b="1">
              <a:latin typeface="Happy Monkey" panose="020B0604020202020204" charset="0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400" b="1">
              <a:latin typeface="Happy Monkey" panose="020B0604020202020204" charset="0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400" b="1">
              <a:latin typeface="Happy Monkey" panose="020B0604020202020204" charset="0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400" b="1">
              <a:latin typeface="Happy Monkey" panose="020B0604020202020204" charset="0"/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 sz="1400" b="1">
              <a:latin typeface="Happy Monkey" panose="020B0604020202020204" charset="0"/>
            </a:endParaRPr>
          </a:p>
        </p:txBody>
      </p:sp>
      <p:pic>
        <p:nvPicPr>
          <p:cNvPr id="8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8AD60B-2874-4F7F-B023-4CCD821A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956" y="1716195"/>
            <a:ext cx="2436019" cy="13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FC2D38-3FE5-458B-8D6A-8A849FA57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60"/>
            <a:ext cx="9115423" cy="52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00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Navigating Your Child's Canvas Homepage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35" name="Google Shape;335;p55"/>
          <p:cNvSpPr txBox="1">
            <a:spLocks noGrp="1"/>
          </p:cNvSpPr>
          <p:nvPr>
            <p:ph type="body" idx="1"/>
          </p:nvPr>
        </p:nvSpPr>
        <p:spPr>
          <a:xfrm>
            <a:off x="235500" y="1000075"/>
            <a:ext cx="3512400" cy="22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Happy Monkey"/>
                <a:ea typeface="Happy Monkey"/>
                <a:cs typeface="Happy Monkey"/>
                <a:sym typeface="Happy Monkey"/>
              </a:rPr>
              <a:t>Parent Preferred Contact:</a:t>
            </a:r>
            <a:endParaRPr b="1">
              <a:solidFill>
                <a:schemeClr val="accent2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Happy Monkey"/>
                <a:ea typeface="Happy Monkey"/>
                <a:cs typeface="Happy Monkey"/>
                <a:sym typeface="Happy Monkey"/>
              </a:rPr>
              <a:t>In order to have access to your classes, you must accept the invitations that will be emailed to your preferred email address/s.</a:t>
            </a:r>
            <a:endParaRPr>
              <a:solidFill>
                <a:schemeClr val="accent2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chemeClr val="accent2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E006CD-678E-48C1-933B-F3E844CE7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63" y="935831"/>
            <a:ext cx="3945731" cy="196453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C23852F-86D6-4DD6-BE44-7A09783DD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381" y="2898674"/>
            <a:ext cx="3950493" cy="17321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Happy Monkey"/>
                <a:ea typeface="Happy Monkey"/>
                <a:cs typeface="Happy Monkey"/>
                <a:sym typeface="Happy Monkey"/>
              </a:rPr>
              <a:t>Starting School Virtually: do you have what you need?</a:t>
            </a:r>
            <a:endParaRPr sz="3300" b="1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10" name="Google Shape;210;p41"/>
          <p:cNvSpPr txBox="1">
            <a:spLocks noGrp="1"/>
          </p:cNvSpPr>
          <p:nvPr>
            <p:ph type="body" idx="1"/>
          </p:nvPr>
        </p:nvSpPr>
        <p:spPr>
          <a:xfrm>
            <a:off x="559000" y="2087700"/>
            <a:ext cx="2227500" cy="7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Laptop or Computer</a:t>
            </a:r>
            <a:endParaRPr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11" name="Google Shape;21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875" y="2648875"/>
            <a:ext cx="2319425" cy="231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6900" y="2870100"/>
            <a:ext cx="2270026" cy="227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0027" y="2928038"/>
            <a:ext cx="1766800" cy="191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1"/>
          <p:cNvSpPr txBox="1">
            <a:spLocks noGrp="1"/>
          </p:cNvSpPr>
          <p:nvPr>
            <p:ph type="body" idx="1"/>
          </p:nvPr>
        </p:nvSpPr>
        <p:spPr>
          <a:xfrm>
            <a:off x="3382050" y="2306750"/>
            <a:ext cx="2227500" cy="7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WIFI or Internet</a:t>
            </a:r>
            <a:endParaRPr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1"/>
          </p:nvPr>
        </p:nvSpPr>
        <p:spPr>
          <a:xfrm>
            <a:off x="6730350" y="2294850"/>
            <a:ext cx="2227500" cy="7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School Supplies</a:t>
            </a:r>
            <a:endParaRPr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" name="Picture 2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D5AD7DB0-B92B-468C-BD9E-3A79E9838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59" y="3018868"/>
            <a:ext cx="1315006" cy="7061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Happy Monkey"/>
                <a:ea typeface="Happy Monkey"/>
                <a:cs typeface="Happy Monkey"/>
                <a:sym typeface="Happy Monkey"/>
              </a:rPr>
              <a:t>Time to wake up!</a:t>
            </a:r>
            <a:endParaRPr sz="3200"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22" name="Google Shape;222;p42"/>
          <p:cNvSpPr txBox="1">
            <a:spLocks noGrp="1"/>
          </p:cNvSpPr>
          <p:nvPr>
            <p:ph type="body" idx="1"/>
          </p:nvPr>
        </p:nvSpPr>
        <p:spPr>
          <a:xfrm>
            <a:off x="656850" y="1152400"/>
            <a:ext cx="78303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i="1">
                <a:solidFill>
                  <a:srgbClr val="00206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In order to have a successful morning, it is so important to start your day with a healthy breakfast. Breakfast is a very important meal that will help you concentrate throughout the day.</a:t>
            </a:r>
            <a:endParaRPr b="1" i="1">
              <a:solidFill>
                <a:srgbClr val="00206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23" name="Google Shape;22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100" y="2108500"/>
            <a:ext cx="2523675" cy="25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9275" y="2060075"/>
            <a:ext cx="2931025" cy="29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Happy Monkey"/>
                <a:ea typeface="Happy Monkey"/>
                <a:cs typeface="Happy Monkey"/>
                <a:sym typeface="Happy Monkey"/>
              </a:rPr>
              <a:t>A Quiet Place!</a:t>
            </a:r>
            <a:endParaRPr sz="3200"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1009925" y="1233525"/>
            <a:ext cx="7266000" cy="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i="1">
                <a:solidFill>
                  <a:srgbClr val="00206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Find a quiet place and get ready to start your day.</a:t>
            </a:r>
            <a:endParaRPr sz="2000" b="1" i="1">
              <a:solidFill>
                <a:srgbClr val="00206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31" name="Google Shape;2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4600" y="1989000"/>
            <a:ext cx="3423225" cy="300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3"/>
          <p:cNvSpPr txBox="1"/>
          <p:nvPr/>
        </p:nvSpPr>
        <p:spPr>
          <a:xfrm>
            <a:off x="4614725" y="2352425"/>
            <a:ext cx="1376700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helsea Market"/>
                <a:ea typeface="Chelsea Market"/>
                <a:cs typeface="Chelsea Market"/>
                <a:sym typeface="Chelsea Market"/>
              </a:rPr>
              <a:t>Focus, focus,</a:t>
            </a:r>
            <a:endParaRPr sz="2200" b="1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helsea Market"/>
                <a:ea typeface="Chelsea Market"/>
                <a:cs typeface="Chelsea Market"/>
                <a:sym typeface="Chelsea Market"/>
              </a:rPr>
              <a:t>focus...</a:t>
            </a:r>
            <a:endParaRPr sz="22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4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Happy Monkey"/>
                <a:ea typeface="Happy Monkey"/>
                <a:cs typeface="Happy Monkey"/>
                <a:sym typeface="Happy Monkey"/>
              </a:rPr>
              <a:t>Let’s check to see what we will need to begin learning on the first day of school.</a:t>
            </a:r>
            <a:endParaRPr sz="2500"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38" name="Google Shape;238;p44"/>
          <p:cNvSpPr txBox="1">
            <a:spLocks noGrp="1"/>
          </p:cNvSpPr>
          <p:nvPr>
            <p:ph type="body" idx="1"/>
          </p:nvPr>
        </p:nvSpPr>
        <p:spPr>
          <a:xfrm>
            <a:off x="540300" y="1037350"/>
            <a:ext cx="2141700" cy="4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 b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SCHEDULE</a:t>
            </a:r>
            <a:endParaRPr sz="2200" b="1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39" name="Google Shape;239;p44"/>
          <p:cNvSpPr txBox="1">
            <a:spLocks noGrp="1"/>
          </p:cNvSpPr>
          <p:nvPr>
            <p:ph type="body" idx="1"/>
          </p:nvPr>
        </p:nvSpPr>
        <p:spPr>
          <a:xfrm>
            <a:off x="3416000" y="1051650"/>
            <a:ext cx="2141700" cy="4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 b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SUPPLIES</a:t>
            </a:r>
            <a:endParaRPr sz="2200" b="1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40" name="Google Shape;240;p44"/>
          <p:cNvSpPr txBox="1">
            <a:spLocks noGrp="1"/>
          </p:cNvSpPr>
          <p:nvPr>
            <p:ph type="body" idx="1"/>
          </p:nvPr>
        </p:nvSpPr>
        <p:spPr>
          <a:xfrm>
            <a:off x="5865175" y="1065175"/>
            <a:ext cx="2812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Technology Check</a:t>
            </a:r>
            <a:r>
              <a:rPr lang="en" sz="2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     </a:t>
            </a:r>
            <a:endParaRPr sz="2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42" name="Google Shape;24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550" y="1675800"/>
            <a:ext cx="1859450" cy="18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8575" y="1353475"/>
            <a:ext cx="2204125" cy="220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4"/>
          <p:cNvSpPr txBox="1">
            <a:spLocks noGrp="1"/>
          </p:cNvSpPr>
          <p:nvPr>
            <p:ph type="body" idx="1"/>
          </p:nvPr>
        </p:nvSpPr>
        <p:spPr>
          <a:xfrm>
            <a:off x="6064550" y="3497000"/>
            <a:ext cx="3837900" cy="16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Is your computer charged?</a:t>
            </a:r>
            <a:endParaRPr sz="1100" b="1">
              <a:solidFill>
                <a:srgbClr val="F9049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Do you have your Zoom meeting links?</a:t>
            </a:r>
            <a:endParaRPr sz="1100" b="1">
              <a:solidFill>
                <a:srgbClr val="F9049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Is your volume on?</a:t>
            </a:r>
            <a:endParaRPr sz="1100" b="1">
              <a:solidFill>
                <a:srgbClr val="F9049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Is your WIFI working?</a:t>
            </a:r>
            <a:endParaRPr sz="1100" b="1">
              <a:solidFill>
                <a:srgbClr val="F9049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Check your microphone, speakers and </a:t>
            </a:r>
            <a:endParaRPr sz="1100" b="1">
              <a:solidFill>
                <a:srgbClr val="F9049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camera.</a:t>
            </a:r>
            <a:endParaRPr sz="1100" b="1">
              <a:solidFill>
                <a:srgbClr val="F9049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FF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 </a:t>
            </a:r>
            <a:endParaRPr sz="2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46" name="Google Shape;246;p44"/>
          <p:cNvSpPr txBox="1">
            <a:spLocks noGrp="1"/>
          </p:cNvSpPr>
          <p:nvPr>
            <p:ph type="body" idx="1"/>
          </p:nvPr>
        </p:nvSpPr>
        <p:spPr>
          <a:xfrm>
            <a:off x="3314300" y="4053900"/>
            <a:ext cx="24720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Are your supplies near you? </a:t>
            </a:r>
            <a:r>
              <a:rPr lang="en" sz="22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2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47" name="Google Shape;247;p44"/>
          <p:cNvSpPr txBox="1">
            <a:spLocks noGrp="1"/>
          </p:cNvSpPr>
          <p:nvPr>
            <p:ph type="body" idx="1"/>
          </p:nvPr>
        </p:nvSpPr>
        <p:spPr>
          <a:xfrm>
            <a:off x="80613" y="4053900"/>
            <a:ext cx="30648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9049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Do you know where to access the daily schedule? </a:t>
            </a:r>
            <a:r>
              <a:rPr lang="en" sz="2200" b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2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695DD2A-7C56-4209-8499-917ADB4D4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63838" y="1659236"/>
            <a:ext cx="1292728" cy="803711"/>
          </a:xfrm>
          <a:prstGeom prst="rect">
            <a:avLst/>
          </a:prstGeom>
        </p:spPr>
      </p:pic>
      <p:pic>
        <p:nvPicPr>
          <p:cNvPr id="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965E99-8753-4311-A007-3B16FF27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773" y="1531064"/>
            <a:ext cx="2327564" cy="25177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44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Your Daily Schedule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53" name="Google Shape;253;p45"/>
          <p:cNvSpPr txBox="1">
            <a:spLocks noGrp="1"/>
          </p:cNvSpPr>
          <p:nvPr>
            <p:ph type="body" idx="1"/>
          </p:nvPr>
        </p:nvSpPr>
        <p:spPr>
          <a:xfrm>
            <a:off x="0" y="522282"/>
            <a:ext cx="4728900" cy="4621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9100" indent="-285750">
              <a:buClr>
                <a:srgbClr val="0000FF"/>
              </a:buClr>
              <a:buSzPts val="1500"/>
            </a:pPr>
            <a:r>
              <a:rPr lang="en" sz="1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This is your daily schedule. At 9:35 each morning, you will need to log in to Canvas and click on the Zoom button to join our live </a:t>
            </a:r>
            <a:r>
              <a:rPr lang="en" sz="1200" err="1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meetin</a:t>
            </a:r>
            <a:r>
              <a:rPr lang="en-US" sz="1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g, which will begin promptly at 9:45.</a:t>
            </a:r>
            <a:endParaRPr lang="en" sz="1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133350" indent="0">
              <a:buClr>
                <a:srgbClr val="0000FF"/>
              </a:buClr>
              <a:buSzPts val="1500"/>
              <a:buNone/>
            </a:pPr>
            <a:endParaRPr lang="en" sz="1200">
              <a:solidFill>
                <a:srgbClr val="0000FF"/>
              </a:solidFill>
              <a:latin typeface="Chelsea Market"/>
              <a:ea typeface="Chelsea Market"/>
              <a:cs typeface="Chelsea Market"/>
            </a:endParaRPr>
          </a:p>
          <a:p>
            <a:pPr marL="419100" indent="-285750">
              <a:buClr>
                <a:srgbClr val="0000FF"/>
              </a:buClr>
              <a:buSzPts val="1500"/>
            </a:pPr>
            <a:r>
              <a:rPr lang="en" sz="1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Whenever you see the </a:t>
            </a:r>
            <a:r>
              <a:rPr lang="en" sz="1200">
                <a:solidFill>
                  <a:srgbClr val="0000FF"/>
                </a:solidFill>
                <a:highlight>
                  <a:srgbClr val="FFFF00"/>
                </a:highlight>
                <a:latin typeface="Chelsea Market"/>
                <a:ea typeface="Chelsea Market"/>
                <a:cs typeface="Chelsea Market"/>
                <a:sym typeface="Chelsea Market"/>
              </a:rPr>
              <a:t>yellow highlighted sections</a:t>
            </a:r>
            <a:r>
              <a:rPr lang="en" sz="1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, that means EVERYBODY will be in a live meeting using Zoom. </a:t>
            </a:r>
            <a:endParaRPr lang="en" sz="1200">
              <a:solidFill>
                <a:srgbClr val="0000FF"/>
              </a:solidFill>
              <a:latin typeface="Chelsea Market"/>
              <a:ea typeface="Chelsea Market"/>
              <a:cs typeface="Chelsea Market"/>
            </a:endParaRPr>
          </a:p>
          <a:p>
            <a:pPr marL="133350" indent="0">
              <a:buClr>
                <a:srgbClr val="0000FF"/>
              </a:buClr>
              <a:buSzPts val="1500"/>
              <a:buNone/>
            </a:pPr>
            <a:endParaRPr lang="en" sz="1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19100" indent="-285750">
              <a:buClr>
                <a:srgbClr val="0000FF"/>
              </a:buClr>
              <a:buSzPts val="1500"/>
            </a:pPr>
            <a:r>
              <a:rPr lang="en" sz="1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Sometimes while we are live, you will be working in small groups with a teacher while others are</a:t>
            </a:r>
            <a:r>
              <a:rPr lang="en-US" sz="1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working independently in Canvas.</a:t>
            </a:r>
            <a:endParaRPr lang="en-US" sz="1200">
              <a:solidFill>
                <a:srgbClr val="0000FF"/>
              </a:solidFill>
              <a:latin typeface="Chelsea Market"/>
              <a:ea typeface="Chelsea Market"/>
              <a:cs typeface="Chelsea Market"/>
            </a:endParaRPr>
          </a:p>
          <a:p>
            <a:pPr marL="419100" indent="-285750">
              <a:buClr>
                <a:srgbClr val="0000FF"/>
              </a:buClr>
              <a:buSzPts val="1500"/>
            </a:pPr>
            <a:endParaRPr lang="en-US" sz="1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19100" indent="-285750">
              <a:buClr>
                <a:srgbClr val="0000FF"/>
              </a:buClr>
              <a:buSzPts val="1500"/>
            </a:pPr>
            <a:r>
              <a:rPr lang="en-US" sz="1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You will be assigned to a small group for Language Arts/Social Studies and Math/Science.  We highly suggest students have a timer to help them know when to rejoin Zoom for small group lessons.</a:t>
            </a:r>
            <a:endParaRPr lang="en-US" sz="1200">
              <a:solidFill>
                <a:srgbClr val="0000FF"/>
              </a:solidFill>
              <a:latin typeface="Chelsea Market"/>
              <a:ea typeface="Chelsea Market"/>
              <a:cs typeface="Chelsea Market"/>
            </a:endParaRPr>
          </a:p>
          <a:p>
            <a:pPr marL="133350" indent="0">
              <a:buClr>
                <a:srgbClr val="0000FF"/>
              </a:buClr>
              <a:buSzPts val="1500"/>
              <a:buNone/>
            </a:pPr>
            <a:endParaRPr lang="en-US" sz="1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19100" indent="-285750">
              <a:buClr>
                <a:srgbClr val="0000FF"/>
              </a:buClr>
              <a:buSzPts val="1500"/>
            </a:pPr>
            <a:r>
              <a:rPr lang="en" sz="12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When you are not in a live meeting, you will be working independently, either in Canvas or offline.    </a:t>
            </a:r>
            <a:endParaRPr sz="12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5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70C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5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     </a:t>
            </a:r>
            <a:endParaRPr sz="15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69D78D-DCDA-446C-AB1A-55D8CAB0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10" y="221809"/>
            <a:ext cx="4104408" cy="48557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>
            <a:spLocks noGrp="1"/>
          </p:cNvSpPr>
          <p:nvPr>
            <p:ph type="ctrTitle"/>
          </p:nvPr>
        </p:nvSpPr>
        <p:spPr>
          <a:xfrm>
            <a:off x="392075" y="102675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Canvas Guide for Parents and Students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84" name="Google Shape;284;p49"/>
          <p:cNvSpPr txBox="1">
            <a:spLocks noGrp="1"/>
          </p:cNvSpPr>
          <p:nvPr>
            <p:ph type="subTitle" idx="1"/>
          </p:nvPr>
        </p:nvSpPr>
        <p:spPr>
          <a:xfrm>
            <a:off x="281759" y="3393123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rPr>
              <a:t>First Grade 2020-2021</a:t>
            </a:r>
            <a:endParaRPr b="1">
              <a:solidFill>
                <a:schemeClr val="lt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What is Canvas?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90" name="Google Shape;290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Canvas is our online learning platform.</a:t>
            </a: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 Here you can:</a:t>
            </a:r>
            <a:endParaRPr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ppy Monkey"/>
              <a:buChar char="●"/>
            </a:pP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Access your online classes (</a:t>
            </a:r>
            <a:r>
              <a:rPr lang="en" b="1" i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Math, Writing, Reading, Science, Social Studies, and Encore</a:t>
            </a: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)</a:t>
            </a:r>
            <a:endParaRPr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ppy Monkey"/>
              <a:buChar char="●"/>
            </a:pP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Join your </a:t>
            </a:r>
            <a:r>
              <a:rPr lang="en" b="1" i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daily live</a:t>
            </a: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 class meetings in </a:t>
            </a:r>
            <a:r>
              <a:rPr lang="en" b="1" i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Zoom</a:t>
            </a:r>
            <a:endParaRPr b="1" i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ppy Monkey"/>
              <a:buChar char="●"/>
            </a:pP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Join </a:t>
            </a:r>
            <a:r>
              <a:rPr lang="en" b="1" i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small group meetings</a:t>
            </a: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 to practice reading and math skills</a:t>
            </a:r>
            <a:endParaRPr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>
              <a:buClr>
                <a:srgbClr val="000000"/>
              </a:buClr>
              <a:buFont typeface="Happy Monkey"/>
              <a:buChar char="●"/>
            </a:pP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Complete your </a:t>
            </a:r>
            <a:r>
              <a:rPr lang="en" b="1" i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daily class activities</a:t>
            </a: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  </a:t>
            </a:r>
            <a:endParaRPr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ppy Monkey"/>
              <a:buChar char="●"/>
            </a:pP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Turn in your </a:t>
            </a:r>
            <a:r>
              <a:rPr lang="en" b="1" i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daily assignments</a:t>
            </a:r>
            <a:endParaRPr b="1" i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ppy Monkey"/>
              <a:buChar char="●"/>
            </a:pPr>
            <a:r>
              <a:rPr lang="en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Receive important </a:t>
            </a:r>
            <a:r>
              <a:rPr lang="en-US" b="1" i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announcements</a:t>
            </a:r>
            <a:endParaRPr b="1" i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Accessing Canvas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96" name="Google Shape;296;p51"/>
          <p:cNvSpPr txBox="1">
            <a:spLocks noGrp="1"/>
          </p:cNvSpPr>
          <p:nvPr>
            <p:ph type="body" idx="1"/>
          </p:nvPr>
        </p:nvSpPr>
        <p:spPr>
          <a:xfrm>
            <a:off x="109599" y="1088967"/>
            <a:ext cx="4204705" cy="3860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US" sz="1400" b="1">
                <a:solidFill>
                  <a:srgbClr val="000000"/>
                </a:solidFill>
                <a:latin typeface="Happy Monkey"/>
                <a:ea typeface="Happy Monkey"/>
                <a:cs typeface="Happy Monkey"/>
                <a:sym typeface="Happy Monkey"/>
              </a:rPr>
              <a:t>Go to the PWCS website: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>
                <a:latin typeface="Happy Monkey"/>
                <a:ea typeface="Happy Monkey"/>
                <a:cs typeface="Happy Monkey"/>
                <a:sym typeface="Happy Monkey"/>
                <a:hlinkClick r:id="rId3" action="ppaction://hlinksldjump"/>
              </a:rPr>
              <a:t>pwcs.edu</a:t>
            </a:r>
            <a:endParaRPr lang="en-US" sz="16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00" b="1">
                <a:latin typeface="Happy Monkey"/>
                <a:ea typeface="Happy Monkey"/>
                <a:cs typeface="Happy Monkey"/>
                <a:sym typeface="Happy Monkey"/>
              </a:rPr>
              <a:t>2.     Click on “Canvas and Zoom.”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en-US" sz="1400" b="1">
              <a:solidFill>
                <a:srgbClr val="00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F5976EA-13B9-433A-89E8-41F46E7F0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19" y="1773563"/>
            <a:ext cx="4173881" cy="2709949"/>
          </a:xfrm>
          <a:prstGeom prst="rect">
            <a:avLst/>
          </a:prstGeom>
        </p:spPr>
      </p:pic>
      <p:pic>
        <p:nvPicPr>
          <p:cNvPr id="4" name="Google Shape;299;p51">
            <a:extLst>
              <a:ext uri="{FF2B5EF4-FFF2-40B4-BE49-F238E27FC236}">
                <a16:creationId xmlns:a16="http://schemas.microsoft.com/office/drawing/2014/main" id="{9B6E4AC2-4DB6-46A3-8E7B-D1A05A9472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49367" flipH="1">
            <a:off x="1455056" y="4059225"/>
            <a:ext cx="710151" cy="4412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1245F4-0B0A-4D5A-839C-88ABDAC8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088967"/>
            <a:ext cx="4204705" cy="3500069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1">
                <a:latin typeface="Happy Monkey" panose="020B0604020202020204" charset="0"/>
              </a:rPr>
              <a:t>3.   Click on “Canvas for Parents.”</a:t>
            </a:r>
          </a:p>
        </p:txBody>
      </p:sp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3514C08-3857-4E98-B4CD-4589C4998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276" y="1773562"/>
            <a:ext cx="4204705" cy="2709949"/>
          </a:xfrm>
          <a:prstGeom prst="rect">
            <a:avLst/>
          </a:prstGeom>
        </p:spPr>
      </p:pic>
      <p:pic>
        <p:nvPicPr>
          <p:cNvPr id="299" name="Google Shape;29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649135" y="2618375"/>
            <a:ext cx="710151" cy="44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BF9EFD23288E41BB65D53E4FCAE5D0" ma:contentTypeVersion="5" ma:contentTypeDescription="Create a new document." ma:contentTypeScope="" ma:versionID="81fee74011b1c4bd1591e191895406c4">
  <xsd:schema xmlns:xsd="http://www.w3.org/2001/XMLSchema" xmlns:xs="http://www.w3.org/2001/XMLSchema" xmlns:p="http://schemas.microsoft.com/office/2006/metadata/properties" xmlns:ns2="73e7687b-7314-4b77-a90c-da8e7db43485" targetNamespace="http://schemas.microsoft.com/office/2006/metadata/properties" ma:root="true" ma:fieldsID="c87d1784c5bee6cdaf122bcbca983bf0" ns2:_="">
    <xsd:import namespace="73e7687b-7314-4b77-a90c-da8e7db434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7687b-7314-4b77-a90c-da8e7db434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477BA2-A7DD-4CAE-989F-48CC04390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55050A-6E37-48DE-AE21-5CE8DC502343}">
  <ds:schemaRefs>
    <ds:schemaRef ds:uri="73e7687b-7314-4b77-a90c-da8e7db434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92B3EB0-9784-4CA6-8DAD-F83AC3D5189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15</Slides>
  <Notes>14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Simple Light</vt:lpstr>
      <vt:lpstr>Simple Light</vt:lpstr>
      <vt:lpstr>Simple Light</vt:lpstr>
      <vt:lpstr>Getting Ready for Virtual Learning</vt:lpstr>
      <vt:lpstr>Starting School Virtually: do you have what you need? </vt:lpstr>
      <vt:lpstr>Time to wake up!</vt:lpstr>
      <vt:lpstr>A Quiet Place!</vt:lpstr>
      <vt:lpstr>Let’s check to see what we will need to begin learning on the first day of school.</vt:lpstr>
      <vt:lpstr>Your Daily Schedule</vt:lpstr>
      <vt:lpstr>Canvas Guide for Parents and Students</vt:lpstr>
      <vt:lpstr>What is Canvas?</vt:lpstr>
      <vt:lpstr>Accessing Canvas</vt:lpstr>
      <vt:lpstr>Accessing Canvas (cont.)</vt:lpstr>
      <vt:lpstr>Navigating Canvas</vt:lpstr>
      <vt:lpstr>Canvas Course Navigation</vt:lpstr>
      <vt:lpstr>Accessing Canvas as a Student</vt:lpstr>
      <vt:lpstr>PowerPoint Presentation</vt:lpstr>
      <vt:lpstr>Navigating Your Child's Canvas Homepage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Ready for Virtual Learning</dc:title>
  <dc:creator>Danna Johnson</dc:creator>
  <cp:revision>1</cp:revision>
  <dcterms:modified xsi:type="dcterms:W3CDTF">2020-09-02T16:56:20Z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0x01010059BF9EFD23288E41BB65D53E4FCAE5D0</vt:lpwstr>
  </property>
</Properties>
</file>